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0" r:id="rId2"/>
    <p:sldId id="277" r:id="rId3"/>
    <p:sldId id="257" r:id="rId4"/>
    <p:sldId id="256" r:id="rId5"/>
    <p:sldId id="278" r:id="rId6"/>
    <p:sldId id="266" r:id="rId7"/>
    <p:sldId id="267" r:id="rId8"/>
    <p:sldId id="258" r:id="rId9"/>
    <p:sldId id="268" r:id="rId10"/>
    <p:sldId id="264" r:id="rId11"/>
    <p:sldId id="259" r:id="rId12"/>
    <p:sldId id="263" r:id="rId13"/>
    <p:sldId id="269" r:id="rId14"/>
    <p:sldId id="275" r:id="rId15"/>
    <p:sldId id="271" r:id="rId16"/>
    <p:sldId id="279" r:id="rId17"/>
    <p:sldId id="276" r:id="rId18"/>
    <p:sldId id="27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2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3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2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17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24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48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51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4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B6EDF-CCFF-465D-A8EC-16460CD2363B}" type="datetimeFigureOut">
              <a:rPr lang="en-US" smtClean="0"/>
              <a:t>8/7/2017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2155F-2B17-4C74-A078-4B8BA9A9B4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279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33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A45E6F-6CAF-4073-A75D-CB958B8C6C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1236"/>
          <a:stretch/>
        </p:blipFill>
        <p:spPr>
          <a:xfrm>
            <a:off x="0" y="0"/>
            <a:ext cx="9444311" cy="699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03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82D741-373B-42B1-81BB-6E18935645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" t="1914" r="2158" b="1982"/>
          <a:stretch/>
        </p:blipFill>
        <p:spPr>
          <a:xfrm>
            <a:off x="0" y="-182005"/>
            <a:ext cx="9144000" cy="762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0028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front of a building&#10;&#10;Description generated with very high confidence">
            <a:extLst>
              <a:ext uri="{FF2B5EF4-FFF2-40B4-BE49-F238E27FC236}">
                <a16:creationId xmlns:a16="http://schemas.microsoft.com/office/drawing/2014/main" id="{6AAF7C82-CF28-4E0D-A254-57963A29DD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386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B3A5EB-539D-4F82-B30B-EC52B2F9E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" r="9066" b="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59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3E99E-8560-40DD-80E0-CF0E4F0A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813" y="0"/>
            <a:ext cx="5427406" cy="688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0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0BC56F-3C73-4CFD-95D7-C17FEADA0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18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5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C3425075-D38A-4FD2-963A-02C087D1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553" y="0"/>
            <a:ext cx="4590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613CEA-84E4-403B-AA41-FAF889AC2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39027"/>
            <a:ext cx="9144000" cy="216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1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4E93D-CE43-410C-9CD3-40901EA0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4866" y="0"/>
            <a:ext cx="13468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95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6EB50-48A2-4947-90C0-2F144F1D0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25" t="28067" r="13523" b="10949"/>
          <a:stretch/>
        </p:blipFill>
        <p:spPr>
          <a:xfrm>
            <a:off x="-520077" y="-130629"/>
            <a:ext cx="10260693" cy="698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761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5AD7C-7705-4B16-A846-BFDF2B4C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95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53C0FA-1766-41CF-9A97-50B54446D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43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62D5C-A79E-4376-9513-5EFD8F8075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5" t="6667" r="19195" b="22883"/>
          <a:stretch/>
        </p:blipFill>
        <p:spPr>
          <a:xfrm>
            <a:off x="-1326004" y="-593124"/>
            <a:ext cx="10470004" cy="745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3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3" name="Picture 2" descr="A close up of a street in front of a house&#10;&#10;Description generated with very high confidence">
            <a:extLst>
              <a:ext uri="{FF2B5EF4-FFF2-40B4-BE49-F238E27FC236}">
                <a16:creationId xmlns:a16="http://schemas.microsoft.com/office/drawing/2014/main" id="{46A50643-A338-4198-B547-C4680732B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CC261F-FBD0-48F7-BFF9-12505B07F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23" y="889667"/>
            <a:ext cx="6771553" cy="50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4EA98-144D-45AC-94FB-CCFD9D77B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9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ACFB7-82AD-4D4D-A1B3-CD108345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2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71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</dc:creator>
  <cp:lastModifiedBy>Shawn Smith</cp:lastModifiedBy>
  <cp:revision>13</cp:revision>
  <dcterms:created xsi:type="dcterms:W3CDTF">2017-08-03T17:24:05Z</dcterms:created>
  <dcterms:modified xsi:type="dcterms:W3CDTF">2017-08-07T22:53:28Z</dcterms:modified>
</cp:coreProperties>
</file>